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0" d="100"/>
          <a:sy n="30" d="100"/>
        </p:scale>
        <p:origin x="-1982" y="-816"/>
      </p:cViewPr>
      <p:guideLst>
        <p:guide orient="horz" pos="3456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3759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w of Variable Proportion, Definition, Assumptions &amp; St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463654" cy="10972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19507200" cy="1066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2</cp:revision>
  <dcterms:created xsi:type="dcterms:W3CDTF">2023-12-01T09:01:58Z</dcterms:created>
  <dcterms:modified xsi:type="dcterms:W3CDTF">2023-12-01T09:13:06Z</dcterms:modified>
</cp:coreProperties>
</file>